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7" r:id="rId4"/>
    <p:sldId id="438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68" d="100"/>
          <a:sy n="68" d="100"/>
        </p:scale>
        <p:origin x="1458" y="72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CAMBIO DE UN RESORTE 50/14X4.50M EN CORTINA DE ASCENSOR DE CARGA EN PERECEDEROS.</a:t>
            </a:r>
          </a:p>
          <a:p>
            <a:endParaRPr lang="es-ES" sz="2000" dirty="0"/>
          </a:p>
          <a:p>
            <a:r>
              <a:rPr lang="es-ES" sz="2000" dirty="0"/>
              <a:t>WM BOULEVARD</a:t>
            </a:r>
          </a:p>
          <a:p>
            <a:r>
              <a:rPr lang="es-GT" sz="1800" dirty="0"/>
              <a:t>15/11/2021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69219" y="32484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RESORTE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1F1721-DF3D-4DB9-8697-2FD21E3E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609" y="972424"/>
            <a:ext cx="3913021" cy="52173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698134-09C9-421B-9910-4020D238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11" y="972423"/>
            <a:ext cx="3913021" cy="52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628015" y="39470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RESORTE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677046-20EA-4576-A9BA-01CA44BA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19" y="1128713"/>
            <a:ext cx="3715190" cy="49535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5989AA-08AE-4905-9D4D-4F61B5DD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4" y="1128713"/>
            <a:ext cx="3715190" cy="495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8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PRUEBA DE FUNCIONAMIENTO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DE7794-E9FF-44FA-A8A1-B0D19C74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56" y="949325"/>
            <a:ext cx="3954945" cy="527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6183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32673</TotalTime>
  <Words>79</Words>
  <Application>Microsoft Office PowerPoint</Application>
  <PresentationFormat>Presentación en pantalla (4:3)</PresentationFormat>
  <Paragraphs>18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Times</vt:lpstr>
      <vt:lpstr>wmt_pc</vt:lpstr>
      <vt:lpstr>El Salvador Departamento de Mantenimiento</vt:lpstr>
      <vt:lpstr>CAMBIO DE RESORTE</vt:lpstr>
      <vt:lpstr>CAMBIO DE RESORTE</vt:lpstr>
      <vt:lpstr>PRUEBA DE FUNCIONAMIENTO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498</cp:revision>
  <cp:lastPrinted>2009-09-18T02:25:51Z</cp:lastPrinted>
  <dcterms:created xsi:type="dcterms:W3CDTF">2007-05-31T16:27:58Z</dcterms:created>
  <dcterms:modified xsi:type="dcterms:W3CDTF">2021-11-17T15:21:25Z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